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</dgm:pt>
  </dgm:ptLst>
  <dgm:cxnLst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err="1"/>
              <a:t>Unpulished</a:t>
            </a:r>
            <a:r>
              <a:rPr lang="pl-PL" sz="2400" dirty="0"/>
              <a:t>/</a:t>
            </a: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621</Words>
  <Application>Microsoft Office PowerPoint</Application>
  <PresentationFormat>Panoramiczny</PresentationFormat>
  <Paragraphs>102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Tomasz Zielinski</cp:lastModifiedBy>
  <cp:revision>27</cp:revision>
  <dcterms:created xsi:type="dcterms:W3CDTF">2021-05-18T16:34:01Z</dcterms:created>
  <dcterms:modified xsi:type="dcterms:W3CDTF">2022-11-22T12:50:01Z</dcterms:modified>
</cp:coreProperties>
</file>